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5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9" r:id="rId45"/>
    <p:sldId id="317" r:id="rId46"/>
  </p:sldIdLst>
  <p:sldSz cx="12192000" cy="6858000"/>
  <p:notesSz cx="6858000" cy="9144000"/>
  <p:photoAlbum layout="2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CD3D5-A00E-4629-A840-47637BB91594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F5665-D2F3-4C70-A4EF-3BE70D0EF6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069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36011-ABE4-4AD4-90EA-AF35AF706E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000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36011-ABE4-4AD4-90EA-AF35AF706E27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88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36011-ABE4-4AD4-90EA-AF35AF706E2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906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36011-ABE4-4AD4-90EA-AF35AF706E27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179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36011-ABE4-4AD4-90EA-AF35AF706E2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291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36011-ABE4-4AD4-90EA-AF35AF706E2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047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36011-ABE4-4AD4-90EA-AF35AF706E2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61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36011-ABE4-4AD4-90EA-AF35AF706E2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680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36011-ABE4-4AD4-90EA-AF35AF706E2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668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36011-ABE4-4AD4-90EA-AF35AF706E2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479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36011-ABE4-4AD4-90EA-AF35AF706E2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061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36011-ABE4-4AD4-90EA-AF35AF706E2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797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36011-ABE4-4AD4-90EA-AF35AF706E27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403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E287-7093-4A92-8120-8AE7280E5F56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9850-BDF7-43C0-85E7-B73328487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48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E287-7093-4A92-8120-8AE7280E5F56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9850-BDF7-43C0-85E7-B73328487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782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E287-7093-4A92-8120-8AE7280E5F56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9850-BDF7-43C0-85E7-B73328487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70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E287-7093-4A92-8120-8AE7280E5F56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9850-BDF7-43C0-85E7-B73328487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5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E287-7093-4A92-8120-8AE7280E5F56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9850-BDF7-43C0-85E7-B73328487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E287-7093-4A92-8120-8AE7280E5F56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9850-BDF7-43C0-85E7-B73328487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23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E287-7093-4A92-8120-8AE7280E5F56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9850-BDF7-43C0-85E7-B73328487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29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E287-7093-4A92-8120-8AE7280E5F56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9850-BDF7-43C0-85E7-B73328487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26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E287-7093-4A92-8120-8AE7280E5F56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9850-BDF7-43C0-85E7-B73328487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92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E287-7093-4A92-8120-8AE7280E5F56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9850-BDF7-43C0-85E7-B73328487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5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4E287-7093-4A92-8120-8AE7280E5F56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69850-BDF7-43C0-85E7-B73328487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61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4E287-7093-4A92-8120-8AE7280E5F56}" type="datetimeFigureOut">
              <a:rPr lang="en-GB" smtClean="0"/>
              <a:t>23/09/2019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69850-BDF7-43C0-85E7-B733284875B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hl" descr=" 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GB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 </a:t>
            </a:r>
            <a:endParaRPr lang="en-GB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8" name="fl" descr=" 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GB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 </a:t>
            </a:r>
            <a:endParaRPr lang="en-GB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7839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twitter.com/i/status/1165033708241530886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4.jpg"/><Relationship Id="rId9" Type="http://schemas.openxmlformats.org/officeDocument/2006/relationships/image" Target="../media/image95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40" y="12968"/>
            <a:ext cx="6835921" cy="68320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642106">
            <a:off x="62546" y="2195665"/>
            <a:ext cx="1199680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FEEDBACK</a:t>
            </a:r>
            <a:endParaRPr lang="en-US" sz="16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6293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BT Conf 2019 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457200"/>
            <a:ext cx="3962400" cy="5943600"/>
          </a:xfrm>
          <a:prstGeom prst="rect">
            <a:avLst/>
          </a:prstGeom>
        </p:spPr>
      </p:pic>
      <p:pic>
        <p:nvPicPr>
          <p:cNvPr id="3" name="Picture 2" descr="LGBT Conf 2019 7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BT Conf 2019 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3" name="Picture 2" descr="LGBT Conf 2019 7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1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BT Conf 2019 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457200"/>
            <a:ext cx="3962400" cy="5943600"/>
          </a:xfrm>
          <a:prstGeom prst="rect">
            <a:avLst/>
          </a:prstGeom>
        </p:spPr>
      </p:pic>
      <p:pic>
        <p:nvPicPr>
          <p:cNvPr id="3" name="Picture 2" descr="LGBT Conf 2019 7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0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pA9dTU8AE9al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</p:spPr>
      </p:pic>
      <p:pic>
        <p:nvPicPr>
          <p:cNvPr id="3" name="Picture 2" descr="LGBT Conf 2019 8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BT Conf 2019 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3" name="Picture 2" descr="IMG_071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5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457200"/>
            <a:ext cx="3962400" cy="5943600"/>
          </a:xfrm>
          <a:prstGeom prst="rect">
            <a:avLst/>
          </a:prstGeom>
        </p:spPr>
      </p:pic>
      <p:pic>
        <p:nvPicPr>
          <p:cNvPr id="3" name="Picture 2" descr="IMG_07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3" name="Picture 2" descr="ECqwBipXUAclBcm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401763"/>
            <a:ext cx="5638800" cy="405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qwFqUWkAEPYn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708150"/>
            <a:ext cx="5638800" cy="3440113"/>
          </a:xfrm>
          <a:prstGeom prst="rect">
            <a:avLst/>
          </a:prstGeom>
        </p:spPr>
      </p:pic>
      <p:pic>
        <p:nvPicPr>
          <p:cNvPr id="3" name="Picture 2" descr="ECqwz7dW4AIyxQ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097088"/>
            <a:ext cx="5638800" cy="2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457200"/>
            <a:ext cx="3962400" cy="5943600"/>
          </a:xfrm>
          <a:prstGeom prst="rect">
            <a:avLst/>
          </a:prstGeom>
        </p:spPr>
      </p:pic>
      <p:pic>
        <p:nvPicPr>
          <p:cNvPr id="3" name="Picture 2" descr="IMG_076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57200"/>
            <a:ext cx="3962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uPxoXWkAA2m0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057400"/>
            <a:ext cx="5638800" cy="2741613"/>
          </a:xfrm>
          <a:prstGeom prst="rect">
            <a:avLst/>
          </a:prstGeom>
        </p:spPr>
      </p:pic>
      <p:pic>
        <p:nvPicPr>
          <p:cNvPr id="3" name="Picture 2" descr="EC0tyD6W4AIRZAu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6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BT Conf 2019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457200"/>
            <a:ext cx="3962400" cy="5943600"/>
          </a:xfrm>
          <a:prstGeom prst="rect">
            <a:avLst/>
          </a:prstGeom>
        </p:spPr>
      </p:pic>
      <p:pic>
        <p:nvPicPr>
          <p:cNvPr id="3" name="Picture 2" descr="LGBT Conf 2019 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1XLmvX4AIfPx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0237"/>
          </a:xfrm>
          <a:prstGeom prst="rect">
            <a:avLst/>
          </a:prstGeom>
        </p:spPr>
      </p:pic>
      <p:pic>
        <p:nvPicPr>
          <p:cNvPr id="3" name="Picture 2" descr="EC1XLmxXUAAVK1c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5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2WI1AX4AYsFn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75" y="457200"/>
            <a:ext cx="2813050" cy="5943600"/>
          </a:xfrm>
          <a:prstGeom prst="rect">
            <a:avLst/>
          </a:prstGeom>
        </p:spPr>
      </p:pic>
      <p:pic>
        <p:nvPicPr>
          <p:cNvPr id="3" name="Picture 2" descr="EC2WJMPXoAMo7Uv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3" y="457200"/>
            <a:ext cx="280987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5HqqQXsAU7Xc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</p:spPr>
      </p:pic>
      <p:pic>
        <p:nvPicPr>
          <p:cNvPr id="3" name="Picture 2" descr="EC5NAmKXUAUjYLZ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5P1e1XYAAeNu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EClyJwyXYAA0E0y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miewHX4BofK0Q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</p:spPr>
      </p:pic>
      <p:pic>
        <p:nvPicPr>
          <p:cNvPr id="3" name="Picture 2" descr="ECp_dpHWkAAPUFV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8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q3aqIXkAE4qR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66875"/>
            <a:ext cx="5638800" cy="3524250"/>
          </a:xfrm>
          <a:prstGeom prst="rect">
            <a:avLst/>
          </a:prstGeom>
        </p:spPr>
      </p:pic>
      <p:pic>
        <p:nvPicPr>
          <p:cNvPr id="3" name="Picture 2" descr="ECqRG4nW4AAnLZE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rngaEXYAEs4Q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ECudJVSW4AAtIO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720850"/>
            <a:ext cx="5638800" cy="34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7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uWVG7X4AAFaXq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</p:spPr>
      </p:pic>
      <p:pic>
        <p:nvPicPr>
          <p:cNvPr id="3" name="Picture 2" descr="ECuxuReXYAUsAR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v3jSLXkAAEHF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09600"/>
            <a:ext cx="5638800" cy="5638800"/>
          </a:xfrm>
          <a:prstGeom prst="rect">
            <a:avLst/>
          </a:prstGeom>
        </p:spPr>
      </p:pic>
      <p:pic>
        <p:nvPicPr>
          <p:cNvPr id="3" name="Picture 2" descr="ECvBvOkXsAAKnIu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54163"/>
            <a:ext cx="5638800" cy="37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vBwEaWsAEo6hZ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3" y="457200"/>
            <a:ext cx="2898775" cy="5943600"/>
          </a:xfrm>
          <a:prstGeom prst="rect">
            <a:avLst/>
          </a:prstGeom>
        </p:spPr>
      </p:pic>
      <p:pic>
        <p:nvPicPr>
          <p:cNvPr id="3" name="Picture 2" descr="ECvBwrxWwAAftH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BT Conf 2019 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3" name="Picture 2" descr="LGBT Conf 2019 1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vc9zeW4AACPR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ECvfGdiWwAAyTYX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wuv3tXoAA_HHv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Picture 2" descr="ECwuvryW4AgAMv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609600"/>
            <a:ext cx="5638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wXmFSXoAAUcQu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19238"/>
            <a:ext cx="5638800" cy="3817937"/>
          </a:xfrm>
          <a:prstGeom prst="rect">
            <a:avLst/>
          </a:prstGeom>
        </p:spPr>
      </p:pic>
      <p:pic>
        <p:nvPicPr>
          <p:cNvPr id="3" name="Picture 2" descr="ECwXmFSXYAciuni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35816"/>
            <a:ext cx="2125870" cy="115566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Emails </a:t>
            </a:r>
            <a:b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Received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35" y="4446932"/>
            <a:ext cx="11706225" cy="140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67" y="458522"/>
            <a:ext cx="7852320" cy="32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7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35816"/>
            <a:ext cx="2125870" cy="1155662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Emails </a:t>
            </a:r>
            <a:b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Received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08" y="1875597"/>
            <a:ext cx="118395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97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60" y="103295"/>
            <a:ext cx="2125870" cy="1155662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Twitter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168" y="209342"/>
            <a:ext cx="5591175" cy="3762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51" y="1592745"/>
            <a:ext cx="6189440" cy="398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62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60" y="103295"/>
            <a:ext cx="2125870" cy="1155662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Twitter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390" y="358430"/>
            <a:ext cx="5600700" cy="3914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93" y="1560030"/>
            <a:ext cx="5581650" cy="3181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89976" y="5035828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821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60" y="103295"/>
            <a:ext cx="2125870" cy="1155662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Twitter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684" y="201682"/>
            <a:ext cx="5505450" cy="1057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196" y="1838946"/>
            <a:ext cx="5534025" cy="3895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221" y="1499152"/>
            <a:ext cx="5562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75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60" y="103295"/>
            <a:ext cx="2125870" cy="1155662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Twitter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60" y="1063073"/>
            <a:ext cx="5619750" cy="4095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378" y="2150994"/>
            <a:ext cx="5562600" cy="3695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5378" y="363607"/>
            <a:ext cx="562927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12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60" y="103295"/>
            <a:ext cx="2125870" cy="1155662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Twitter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60" y="1258957"/>
            <a:ext cx="5553075" cy="3914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443" y="2038764"/>
            <a:ext cx="5543550" cy="3867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443" y="315982"/>
            <a:ext cx="53340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21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BT Conf 2019 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3" name="Picture 2" descr="LGBT Conf 2019 2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3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60" y="103295"/>
            <a:ext cx="2125870" cy="1155662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Twitter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495" y="325092"/>
            <a:ext cx="5514975" cy="4591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939" y="5097324"/>
            <a:ext cx="5153025" cy="771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76" y="1220442"/>
            <a:ext cx="547687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17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60" y="103295"/>
            <a:ext cx="2125870" cy="1155662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Twitter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563" y="4872244"/>
            <a:ext cx="5486400" cy="100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563" y="383070"/>
            <a:ext cx="5448300" cy="400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60" y="998054"/>
            <a:ext cx="5591175" cy="3905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524" y="5000003"/>
            <a:ext cx="55149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47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60" y="103295"/>
            <a:ext cx="2125870" cy="1155662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Twitter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60" y="1258957"/>
            <a:ext cx="5505450" cy="4124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238" y="519732"/>
            <a:ext cx="5314950" cy="1190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212" y="2469562"/>
            <a:ext cx="5495925" cy="1190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1238" y="4419392"/>
            <a:ext cx="533400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5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59" y="103295"/>
            <a:ext cx="2699409" cy="1155662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WhatsApp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1" b="46667"/>
          <a:stretch/>
        </p:blipFill>
        <p:spPr>
          <a:xfrm>
            <a:off x="1312009" y="1434802"/>
            <a:ext cx="4259159" cy="3937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 b="9615"/>
          <a:stretch/>
        </p:blipFill>
        <p:spPr>
          <a:xfrm>
            <a:off x="5989518" y="1434802"/>
            <a:ext cx="4907612" cy="39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8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165727" y="1934303"/>
            <a:ext cx="3604846" cy="402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417022" y="1934303"/>
            <a:ext cx="3604846" cy="402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988997"/>
              </p:ext>
            </p:extLst>
          </p:nvPr>
        </p:nvGraphicFramePr>
        <p:xfrm>
          <a:off x="1884479" y="3709861"/>
          <a:ext cx="2669931" cy="225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showAsIcon="1" r:id="rId5" imgW="914400" imgH="771480" progId="AcroExch.Document.DC">
                  <p:embed/>
                </p:oleObj>
              </mc:Choice>
              <mc:Fallback>
                <p:oleObj name="Acrobat Document" showAsIcon="1" r:id="rId5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84479" y="3709861"/>
                        <a:ext cx="2669931" cy="225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86248" y="2110148"/>
            <a:ext cx="3666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Feedback during Conference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1668" y="2110149"/>
            <a:ext cx="3472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</a:rPr>
              <a:t>Feedback post Conference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78" y="157329"/>
            <a:ext cx="5183044" cy="1653886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391486"/>
              </p:ext>
            </p:extLst>
          </p:nvPr>
        </p:nvGraphicFramePr>
        <p:xfrm>
          <a:off x="7622418" y="3649377"/>
          <a:ext cx="2691464" cy="2373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showAsIcon="1" r:id="rId8" imgW="914400" imgH="806400" progId="AcroExch.Document.DC">
                  <p:embed/>
                </p:oleObj>
              </mc:Choice>
              <mc:Fallback>
                <p:oleObj name="Acrobat Document" showAsIcon="1" r:id="rId8" imgW="914400" imgH="8064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22418" y="3649377"/>
                        <a:ext cx="2691464" cy="2373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2648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199" y="2720398"/>
            <a:ext cx="3706091" cy="1325563"/>
          </a:xfrm>
        </p:spPr>
        <p:txBody>
          <a:bodyPr>
            <a:noAutofit/>
          </a:bodyPr>
          <a:lstStyle/>
          <a:p>
            <a:r>
              <a:rPr lang="en-GB" sz="8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DIOLCH</a:t>
            </a:r>
            <a:endParaRPr lang="en-GB" sz="8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53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BT Conf 2019 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3" name="Picture 2" descr="LGBT Conf 2019 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BT Conf 2019 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3" name="Picture 2" descr="LGBT Conf 2019 4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57200"/>
            <a:ext cx="3962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BT Conf 2019 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3" name="Picture 2" descr="LGBT Conf 2019 4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2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BT Conf 2019 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49400"/>
            <a:ext cx="5638800" cy="3759200"/>
          </a:xfrm>
          <a:prstGeom prst="rect">
            <a:avLst/>
          </a:prstGeom>
        </p:spPr>
      </p:pic>
      <p:pic>
        <p:nvPicPr>
          <p:cNvPr id="3" name="Picture 2" descr="LGBT Conf 2019 6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GBT Conf 2019 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457200"/>
            <a:ext cx="3962400" cy="5943600"/>
          </a:xfrm>
          <a:prstGeom prst="rect">
            <a:avLst/>
          </a:prstGeom>
        </p:spPr>
      </p:pic>
      <p:pic>
        <p:nvPicPr>
          <p:cNvPr id="3" name="Picture 2" descr="LGBT Conf 2019 6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549400"/>
            <a:ext cx="56388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0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33</Words>
  <Application>Microsoft Office PowerPoint</Application>
  <PresentationFormat>Widescreen</PresentationFormat>
  <Paragraphs>29</Paragraphs>
  <Slides>45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Microsoft Sans Serif</vt:lpstr>
      <vt:lpstr>Times New Roman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Emails  Received</vt:lpstr>
      <vt:lpstr>Emails  Received</vt:lpstr>
      <vt:lpstr>Twitter</vt:lpstr>
      <vt:lpstr>Twitter</vt:lpstr>
      <vt:lpstr>Twitter</vt:lpstr>
      <vt:lpstr>Twitter</vt:lpstr>
      <vt:lpstr>Twitter</vt:lpstr>
      <vt:lpstr>Twitter</vt:lpstr>
      <vt:lpstr>Twitter</vt:lpstr>
      <vt:lpstr>Twitter</vt:lpstr>
      <vt:lpstr>WhatsApp</vt:lpstr>
      <vt:lpstr>PowerPoint Presentation</vt:lpstr>
      <vt:lpstr>DIOLCH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Anderson,Scot swp5388</dc:creator>
  <cp:lastModifiedBy>Anderson,Scot swp5388</cp:lastModifiedBy>
  <cp:revision>9</cp:revision>
  <dcterms:created xsi:type="dcterms:W3CDTF">2019-09-20T09:20:15Z</dcterms:created>
  <dcterms:modified xsi:type="dcterms:W3CDTF">2019-09-23T15:02:27Z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ae41ae81-45c6-4fd4-b60c-84d50eb66e8e</vt:lpwstr>
  </property>
  <property fmtid="{D5CDD505-2E9C-101B-9397-08002B2CF9AE}" pid="3" name="Classification">
    <vt:lpwstr>OFFICIAL</vt:lpwstr>
  </property>
  <property fmtid="{D5CDD505-2E9C-101B-9397-08002B2CF9AE}" pid="4" name="Visibility">
    <vt:lpwstr>NOT VISIBLE</vt:lpwstr>
  </property>
</Properties>
</file>